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14/08/2020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527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26715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40509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5537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12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465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4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28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4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62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羊九十九臥着平安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Ninety and Nine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8966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主到曠野聽見羊聲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kau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khong-ia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-ki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病痛無力將死真驚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Pi</a:t>
            </a:r>
            <a:r>
              <a:rPr lang="en-US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(2x)</a:t>
            </a: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Out in the desert He heard its cry,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sick and so helpless and ready to die. 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976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路中血跡各處紅紅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huih-jiah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ang-ang,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這血由何處來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Che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whence are those blood drops all the way,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mark out the mountain’s track?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0814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主流寶血顯明愛疼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-thang,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使羊不須受害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Ho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were shed for one who had gone astray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Ere the shepherd could bring Him back.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9663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8966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主的足手受傷跡跡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e kha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jiah-jiah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為着尋羊被刺所觸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chhiah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(2x)</a:t>
            </a: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Lord, whence are thy hands so rent and torn?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hey are pierced tonight by many a thorn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 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2040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山坪山巖山腰各邊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有聲由彼在起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U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all thro’ the mountains, thunder riven,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up from the rocky steep,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285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音韻響亮透到天庭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hiang-liang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尋着我羊歡喜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arose a glad cry to the gate of heaven,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Rejoice! I have found my sheep!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2285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8966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寶座四圍天使應聲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Po-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thi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in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歡喜主有尋羊到成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Chu u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And the angels echoed around the throne,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Rejoice, for the Lord brings back His own. (2x)</a:t>
            </a:r>
            <a:endParaRPr lang="en-US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56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羊九十九臥着平安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kau-chap-kau 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都受羊廐保護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ho,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were ninety and nine that safely lay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shelter of the fold,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只有一隻迷於山間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Chi- u   chit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離開羊廐無路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Li-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one was out on the hills away,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 off from the gates of gold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"/>
            <a:ext cx="108966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迷於山嶺遍行荒所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Be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pian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無受良牧管理照顧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.(2x)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-Bok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-ko.(2x)</a:t>
            </a:r>
            <a:endParaRPr lang="en-US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2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Away on the mountains wild and bare,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Away from the tender Shepherd’s care. (2x)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廐內剩羊尚九十九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kau-chap-kau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豈未足主心意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Thou hast here Thy ninety and nine,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they not enough for Thee?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172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主講那隻真正屬我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現今與我相離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Hian-kim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sa</a:t>
            </a:r>
            <a:r>
              <a:rPr lang="en-PH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 Shepherd made answer 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of mine Has wandered away from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640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"/>
            <a:ext cx="108966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路途雖然坎坷斜斜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Lo-to sui-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kham-khiat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chhia-chhia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當往曠野尋羊來此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khong-ia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chia.(2x)</a:t>
            </a:r>
          </a:p>
          <a:p>
            <a:pPr marL="45720" indent="0" algn="ctr"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And although the road be rough and steep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go to the desert to find my sheep. (2x)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715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受贖的人無一個知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Siu-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   e  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主行偌深溪水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khoe-chui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none of the ransomed ever knew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deep were the waters crossed;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73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108966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所過的夜偌暗利害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e     mi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am    li-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纔到迷羊那處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be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how dark was the night that the Lord passed thro ‘Ere He found His sheep that was lost.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351130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1274</TotalTime>
  <Words>823</Words>
  <Application>Microsoft Office PowerPoint</Application>
  <PresentationFormat>Widescreen</PresentationFormat>
  <Paragraphs>125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168</cp:revision>
  <dcterms:created xsi:type="dcterms:W3CDTF">2018-01-05T06:11:53Z</dcterms:created>
  <dcterms:modified xsi:type="dcterms:W3CDTF">2020-08-14T09:13:54Z</dcterms:modified>
</cp:coreProperties>
</file>